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2.jpg" ContentType="image/jpeg"/>
  <Override PartName="/ppt/notesSlides/notesSlide4.xml" ContentType="application/vnd.openxmlformats-officedocument.presentationml.notesSlide+xml"/>
  <Override PartName="/ppt/media/image3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9.jpg" ContentType="image/jpeg"/>
  <Override PartName="/ppt/media/image76.jpg" ContentType="image/jpeg"/>
  <Override PartName="/ppt/media/image79.jpg" ContentType="image/jpeg"/>
  <Override PartName="/ppt/media/image80.jpg" ContentType="image/jpeg"/>
  <Override PartName="/ppt/notesSlides/notesSlide7.xml" ContentType="application/vnd.openxmlformats-officedocument.presentationml.notesSlide+xml"/>
  <Override PartName="/ppt/media/image91.jpg" ContentType="image/jpeg"/>
  <Override PartName="/ppt/notesSlides/notesSlide8.xml" ContentType="application/vnd.openxmlformats-officedocument.presentationml.notesSlide+xml"/>
  <Override PartName="/ppt/media/image107.jpg" ContentType="image/jpeg"/>
  <Override PartName="/ppt/notesSlides/notesSlide9.xml" ContentType="application/vnd.openxmlformats-officedocument.presentationml.notesSlide+xml"/>
  <Override PartName="/ppt/media/image108.jpg" ContentType="image/jpeg"/>
  <Override PartName="/ppt/media/image109.jpg" ContentType="image/jpeg"/>
  <Override PartName="/ppt/media/image110.jpg" ContentType="image/jpeg"/>
  <Override PartName="/ppt/media/image111.jpg" ContentType="image/jpeg"/>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542" r:id="rId61"/>
    <p:sldId id="616" r:id="rId62"/>
    <p:sldId id="543" r:id="rId63"/>
    <p:sldId id="624" r:id="rId64"/>
    <p:sldId id="541" r:id="rId65"/>
    <p:sldId id="596" r:id="rId66"/>
    <p:sldId id="597" r:id="rId67"/>
    <p:sldId id="598" r:id="rId68"/>
    <p:sldId id="601" r:id="rId69"/>
    <p:sldId id="602" r:id="rId70"/>
    <p:sldId id="603" r:id="rId71"/>
    <p:sldId id="604" r:id="rId72"/>
    <p:sldId id="605" r:id="rId73"/>
    <p:sldId id="606" r:id="rId74"/>
    <p:sldId id="544" r:id="rId75"/>
    <p:sldId id="545" r:id="rId76"/>
    <p:sldId id="548" r:id="rId77"/>
    <p:sldId id="546" r:id="rId78"/>
    <p:sldId id="550" r:id="rId79"/>
    <p:sldId id="551" r:id="rId80"/>
    <p:sldId id="552" r:id="rId81"/>
    <p:sldId id="553" r:id="rId82"/>
    <p:sldId id="554" r:id="rId83"/>
    <p:sldId id="556" r:id="rId84"/>
    <p:sldId id="557" r:id="rId85"/>
    <p:sldId id="555" r:id="rId86"/>
    <p:sldId id="558" r:id="rId87"/>
    <p:sldId id="560" r:id="rId88"/>
    <p:sldId id="561" r:id="rId89"/>
    <p:sldId id="562" r:id="rId90"/>
    <p:sldId id="563" r:id="rId91"/>
    <p:sldId id="565" r:id="rId92"/>
    <p:sldId id="567" r:id="rId93"/>
    <p:sldId id="568" r:id="rId94"/>
    <p:sldId id="569" r:id="rId95"/>
    <p:sldId id="570" r:id="rId96"/>
    <p:sldId id="571" r:id="rId97"/>
    <p:sldId id="572" r:id="rId98"/>
    <p:sldId id="573" r:id="rId99"/>
    <p:sldId id="574" r:id="rId100"/>
    <p:sldId id="575" r:id="rId101"/>
    <p:sldId id="576" r:id="rId102"/>
    <p:sldId id="577" r:id="rId103"/>
    <p:sldId id="578" r:id="rId104"/>
    <p:sldId id="580" r:id="rId105"/>
    <p:sldId id="579" r:id="rId106"/>
    <p:sldId id="582" r:id="rId107"/>
    <p:sldId id="583" r:id="rId108"/>
    <p:sldId id="584" r:id="rId109"/>
    <p:sldId id="585" r:id="rId110"/>
    <p:sldId id="349" r:id="rId111"/>
    <p:sldId id="350" r:id="rId112"/>
    <p:sldId id="351" r:id="rId113"/>
    <p:sldId id="352" r:id="rId114"/>
    <p:sldId id="353" r:id="rId115"/>
    <p:sldId id="587" r:id="rId116"/>
    <p:sldId id="354" r:id="rId117"/>
    <p:sldId id="356" r:id="rId118"/>
    <p:sldId id="357" r:id="rId119"/>
    <p:sldId id="360" r:id="rId120"/>
    <p:sldId id="361" r:id="rId121"/>
    <p:sldId id="588" r:id="rId122"/>
    <p:sldId id="592" r:id="rId123"/>
    <p:sldId id="589" r:id="rId124"/>
    <p:sldId id="590" r:id="rId125"/>
    <p:sldId id="591" r:id="rId126"/>
    <p:sldId id="594" r:id="rId127"/>
    <p:sldId id="595" r:id="rId128"/>
    <p:sldId id="483" r:id="rId129"/>
    <p:sldId id="265" r:id="rId130"/>
    <p:sldId id="266" r:id="rId131"/>
    <p:sldId id="267" r:id="rId132"/>
    <p:sldId id="268" r:id="rId133"/>
    <p:sldId id="269" r:id="rId134"/>
    <p:sldId id="270" r:id="rId135"/>
    <p:sldId id="271" r:id="rId136"/>
    <p:sldId id="272" r:id="rId137"/>
    <p:sldId id="273" r:id="rId138"/>
    <p:sldId id="274" r:id="rId139"/>
    <p:sldId id="275" r:id="rId140"/>
    <p:sldId id="276" r:id="rId141"/>
    <p:sldId id="311" r:id="rId142"/>
    <p:sldId id="307" r:id="rId143"/>
    <p:sldId id="308" r:id="rId144"/>
    <p:sldId id="617" r:id="rId145"/>
    <p:sldId id="362" r:id="rId146"/>
    <p:sldId id="363" r:id="rId147"/>
    <p:sldId id="599" r:id="rId148"/>
    <p:sldId id="364" r:id="rId149"/>
    <p:sldId id="608" r:id="rId150"/>
    <p:sldId id="609" r:id="rId151"/>
    <p:sldId id="626" r:id="rId152"/>
    <p:sldId id="610" r:id="rId153"/>
    <p:sldId id="618" r:id="rId154"/>
    <p:sldId id="620" r:id="rId155"/>
    <p:sldId id="622" r:id="rId156"/>
    <p:sldId id="62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65" d="100"/>
          <a:sy n="165" d="100"/>
        </p:scale>
        <p:origin x="412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16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docChgLst>
    <pc:chgData name="Thomas Nield" userId="e7924354f0a44a8c" providerId="LiveId" clId="{222E53D9-DD3D-43EE-A8F5-5658C051FF30}"/>
    <pc:docChg chg="undo custSel addSld delSld modSld">
      <pc:chgData name="Thomas Nield" userId="e7924354f0a44a8c" providerId="LiveId" clId="{222E53D9-DD3D-43EE-A8F5-5658C051FF30}" dt="2020-01-30T21:24:41.708" v="1551" actId="2696"/>
      <pc:docMkLst>
        <pc:docMk/>
      </pc:docMkLst>
      <pc:sldChg chg="addSp delSp modSp">
        <pc:chgData name="Thomas Nield" userId="e7924354f0a44a8c" providerId="LiveId" clId="{222E53D9-DD3D-43EE-A8F5-5658C051FF30}" dt="2020-01-29T14:42:35.627" v="11" actId="1076"/>
        <pc:sldMkLst>
          <pc:docMk/>
          <pc:sldMk cId="2621229759" sldId="307"/>
        </pc:sldMkLst>
        <pc:spChg chg="del">
          <ac:chgData name="Thomas Nield" userId="e7924354f0a44a8c" providerId="LiveId" clId="{222E53D9-DD3D-43EE-A8F5-5658C051FF30}" dt="2020-01-29T14:42:30.622" v="8" actId="478"/>
          <ac:spMkLst>
            <pc:docMk/>
            <pc:sldMk cId="2621229759" sldId="307"/>
            <ac:spMk id="57" creationId="{D9B9B039-E111-48DB-AE1F-38364C6E3398}"/>
          </ac:spMkLst>
        </pc:spChg>
        <pc:picChg chg="add mod">
          <ac:chgData name="Thomas Nield" userId="e7924354f0a44a8c" providerId="LiveId" clId="{222E53D9-DD3D-43EE-A8F5-5658C051FF30}" dt="2020-01-29T14:42:35.627" v="11" actId="1076"/>
          <ac:picMkLst>
            <pc:docMk/>
            <pc:sldMk cId="2621229759" sldId="307"/>
            <ac:picMk id="3" creationId="{21898C56-CD52-409E-9AB8-51EFF7957CC9}"/>
          </ac:picMkLst>
        </pc:picChg>
        <pc:inkChg chg="del">
          <ac:chgData name="Thomas Nield" userId="e7924354f0a44a8c" providerId="LiveId" clId="{222E53D9-DD3D-43EE-A8F5-5658C051FF30}" dt="2020-01-29T14:42:30.622" v="8" actId="478"/>
          <ac:inkMkLst>
            <pc:docMk/>
            <pc:sldMk cId="2621229759" sldId="307"/>
            <ac:inkMk id="33" creationId="{7D87BA56-1106-4429-84E1-D05E9A9E35F2}"/>
          </ac:inkMkLst>
        </pc:inkChg>
        <pc:inkChg chg="del">
          <ac:chgData name="Thomas Nield" userId="e7924354f0a44a8c" providerId="LiveId" clId="{222E53D9-DD3D-43EE-A8F5-5658C051FF30}" dt="2020-01-29T14:42:30.622" v="8" actId="478"/>
          <ac:inkMkLst>
            <pc:docMk/>
            <pc:sldMk cId="2621229759" sldId="307"/>
            <ac:inkMk id="34" creationId="{980B3324-83D6-481C-9DB4-A35AB1C276B1}"/>
          </ac:inkMkLst>
        </pc:inkChg>
        <pc:inkChg chg="del">
          <ac:chgData name="Thomas Nield" userId="e7924354f0a44a8c" providerId="LiveId" clId="{222E53D9-DD3D-43EE-A8F5-5658C051FF30}" dt="2020-01-29T14:42:30.622" v="8" actId="478"/>
          <ac:inkMkLst>
            <pc:docMk/>
            <pc:sldMk cId="2621229759" sldId="307"/>
            <ac:inkMk id="56" creationId="{3B066AD2-EF71-4F95-8E1E-C9D0E244F9C3}"/>
          </ac:inkMkLst>
        </pc:inkChg>
      </pc:sldChg>
      <pc:sldChg chg="addSp delSp modSp">
        <pc:chgData name="Thomas Nield" userId="e7924354f0a44a8c" providerId="LiveId" clId="{222E53D9-DD3D-43EE-A8F5-5658C051FF30}" dt="2020-01-29T14:42:54.751" v="15" actId="1076"/>
        <pc:sldMkLst>
          <pc:docMk/>
          <pc:sldMk cId="764784757" sldId="308"/>
        </pc:sldMkLst>
        <pc:spChg chg="del">
          <ac:chgData name="Thomas Nield" userId="e7924354f0a44a8c" providerId="LiveId" clId="{222E53D9-DD3D-43EE-A8F5-5658C051FF30}" dt="2020-01-29T14:42:49.750" v="12" actId="478"/>
          <ac:spMkLst>
            <pc:docMk/>
            <pc:sldMk cId="764784757" sldId="308"/>
            <ac:spMk id="18" creationId="{B39F4604-CC61-44C7-8D8F-CC118DAEF795}"/>
          </ac:spMkLst>
        </pc:spChg>
        <pc:spChg chg="del">
          <ac:chgData name="Thomas Nield" userId="e7924354f0a44a8c" providerId="LiveId" clId="{222E53D9-DD3D-43EE-A8F5-5658C051FF30}" dt="2020-01-29T14:42:49.750" v="12" actId="478"/>
          <ac:spMkLst>
            <pc:docMk/>
            <pc:sldMk cId="764784757" sldId="308"/>
            <ac:spMk id="23" creationId="{F360D58F-84D5-444F-ABB5-9AA607B368C0}"/>
          </ac:spMkLst>
        </pc:spChg>
        <pc:picChg chg="add mod">
          <ac:chgData name="Thomas Nield" userId="e7924354f0a44a8c" providerId="LiveId" clId="{222E53D9-DD3D-43EE-A8F5-5658C051FF30}" dt="2020-01-29T14:42:54.751" v="15" actId="1076"/>
          <ac:picMkLst>
            <pc:docMk/>
            <pc:sldMk cId="764784757" sldId="308"/>
            <ac:picMk id="3" creationId="{CEC4D6FE-792E-4997-AA04-66A0908AEB14}"/>
          </ac:picMkLst>
        </pc:picChg>
        <pc:inkChg chg="del">
          <ac:chgData name="Thomas Nield" userId="e7924354f0a44a8c" providerId="LiveId" clId="{222E53D9-DD3D-43EE-A8F5-5658C051FF30}" dt="2020-01-29T14:42:49.750" v="12" actId="478"/>
          <ac:inkMkLst>
            <pc:docMk/>
            <pc:sldMk cId="764784757" sldId="308"/>
            <ac:inkMk id="20" creationId="{42286062-F577-42EF-AD0B-25CF32A9DDF6}"/>
          </ac:inkMkLst>
        </pc:inkChg>
        <pc:inkChg chg="del">
          <ac:chgData name="Thomas Nield" userId="e7924354f0a44a8c" providerId="LiveId" clId="{222E53D9-DD3D-43EE-A8F5-5658C051FF30}" dt="2020-01-29T14:42:49.750" v="12" actId="478"/>
          <ac:inkMkLst>
            <pc:docMk/>
            <pc:sldMk cId="764784757" sldId="308"/>
            <ac:inkMk id="44" creationId="{A2D6D9AB-D1E2-409B-889D-19E431405798}"/>
          </ac:inkMkLst>
        </pc:inkChg>
        <pc:inkChg chg="del">
          <ac:chgData name="Thomas Nield" userId="e7924354f0a44a8c" providerId="LiveId" clId="{222E53D9-DD3D-43EE-A8F5-5658C051FF30}" dt="2020-01-29T14:42:49.750" v="12" actId="478"/>
          <ac:inkMkLst>
            <pc:docMk/>
            <pc:sldMk cId="764784757" sldId="308"/>
            <ac:inkMk id="49" creationId="{0BDF5735-C0B1-457B-A585-7EFD8C194957}"/>
          </ac:inkMkLst>
        </pc:inkChg>
        <pc:cxnChg chg="del">
          <ac:chgData name="Thomas Nield" userId="e7924354f0a44a8c" providerId="LiveId" clId="{222E53D9-DD3D-43EE-A8F5-5658C051FF30}" dt="2020-01-29T14:42:49.750" v="12" actId="478"/>
          <ac:cxnSpMkLst>
            <pc:docMk/>
            <pc:sldMk cId="764784757" sldId="308"/>
            <ac:cxnSpMk id="22" creationId="{61880777-A586-4B21-BBDB-9B456AB20D0F}"/>
          </ac:cxnSpMkLst>
        </pc:cxnChg>
      </pc:sldChg>
      <pc:sldChg chg="del">
        <pc:chgData name="Thomas Nield" userId="e7924354f0a44a8c" providerId="LiveId" clId="{222E53D9-DD3D-43EE-A8F5-5658C051FF30}" dt="2020-01-30T21:24:41.708" v="1551" actId="2696"/>
        <pc:sldMkLst>
          <pc:docMk/>
          <pc:sldMk cId="0" sldId="365"/>
        </pc:sldMkLst>
      </pc:sldChg>
      <pc:sldChg chg="delSp">
        <pc:chgData name="Thomas Nield" userId="e7924354f0a44a8c" providerId="LiveId" clId="{222E53D9-DD3D-43EE-A8F5-5658C051FF30}" dt="2020-01-29T14:42:06.228" v="7" actId="478"/>
        <pc:sldMkLst>
          <pc:docMk/>
          <pc:sldMk cId="1899603532" sldId="543"/>
        </pc:sldMkLst>
        <pc:spChg chg="del">
          <ac:chgData name="Thomas Nield" userId="e7924354f0a44a8c" providerId="LiveId" clId="{222E53D9-DD3D-43EE-A8F5-5658C051FF30}" dt="2020-01-29T14:42:05.239" v="6" actId="478"/>
          <ac:spMkLst>
            <pc:docMk/>
            <pc:sldMk cId="1899603532" sldId="543"/>
            <ac:spMk id="4" creationId="{268F8AA7-A57F-4350-9ECC-52A145A76BA2}"/>
          </ac:spMkLst>
        </pc:spChg>
        <pc:spChg chg="del">
          <ac:chgData name="Thomas Nield" userId="e7924354f0a44a8c" providerId="LiveId" clId="{222E53D9-DD3D-43EE-A8F5-5658C051FF30}" dt="2020-01-29T14:42:06.228" v="7" actId="478"/>
          <ac:spMkLst>
            <pc:docMk/>
            <pc:sldMk cId="1899603532" sldId="543"/>
            <ac:spMk id="5" creationId="{8743938E-0FD1-418B-AC61-C2875C714BF5}"/>
          </ac:spMkLst>
        </pc:spChg>
      </pc:sldChg>
      <pc:sldChg chg="del">
        <pc:chgData name="Thomas Nield" userId="e7924354f0a44a8c" providerId="LiveId" clId="{222E53D9-DD3D-43EE-A8F5-5658C051FF30}" dt="2020-01-30T21:24:39.160" v="1550" actId="2696"/>
        <pc:sldMkLst>
          <pc:docMk/>
          <pc:sldMk cId="2832582110" sldId="600"/>
        </pc:sldMkLst>
      </pc:sldChg>
      <pc:sldChg chg="modSp">
        <pc:chgData name="Thomas Nield" userId="e7924354f0a44a8c" providerId="LiveId" clId="{222E53D9-DD3D-43EE-A8F5-5658C051FF30}" dt="2020-01-29T13:59:28.266" v="4" actId="20577"/>
        <pc:sldMkLst>
          <pc:docMk/>
          <pc:sldMk cId="475054817" sldId="611"/>
        </pc:sldMkLst>
        <pc:spChg chg="mod">
          <ac:chgData name="Thomas Nield" userId="e7924354f0a44a8c" providerId="LiveId" clId="{222E53D9-DD3D-43EE-A8F5-5658C051FF30}" dt="2020-01-29T13:59:28.266" v="4" actId="20577"/>
          <ac:spMkLst>
            <pc:docMk/>
            <pc:sldMk cId="475054817" sldId="611"/>
            <ac:spMk id="3" creationId="{3E63591B-2D34-4B04-9F9B-783567674457}"/>
          </ac:spMkLst>
        </pc:spChg>
      </pc:sldChg>
      <pc:sldChg chg="modSp">
        <pc:chgData name="Thomas Nield" userId="e7924354f0a44a8c" providerId="LiveId" clId="{222E53D9-DD3D-43EE-A8F5-5658C051FF30}" dt="2020-01-29T13:59:02.240" v="1" actId="20577"/>
        <pc:sldMkLst>
          <pc:docMk/>
          <pc:sldMk cId="2992432599" sldId="612"/>
        </pc:sldMkLst>
        <pc:spChg chg="mod">
          <ac:chgData name="Thomas Nield" userId="e7924354f0a44a8c" providerId="LiveId" clId="{222E53D9-DD3D-43EE-A8F5-5658C051FF30}" dt="2020-01-29T13:59:02.240" v="1" actId="20577"/>
          <ac:spMkLst>
            <pc:docMk/>
            <pc:sldMk cId="2992432599" sldId="612"/>
            <ac:spMk id="5" creationId="{B1D214EE-B130-4FA7-A905-9ED28170D2A9}"/>
          </ac:spMkLst>
        </pc:spChg>
      </pc:sldChg>
      <pc:sldChg chg="add">
        <pc:chgData name="Thomas Nield" userId="e7924354f0a44a8c" providerId="LiveId" clId="{222E53D9-DD3D-43EE-A8F5-5658C051FF30}" dt="2020-01-29T14:42:00.104" v="5"/>
        <pc:sldMkLst>
          <pc:docMk/>
          <pc:sldMk cId="3146128274" sldId="624"/>
        </pc:sldMkLst>
      </pc:sldChg>
      <pc:sldChg chg="addSp delSp modSp add">
        <pc:chgData name="Thomas Nield" userId="e7924354f0a44a8c" providerId="LiveId" clId="{222E53D9-DD3D-43EE-A8F5-5658C051FF30}" dt="2020-01-30T21:02:37.752" v="1424" actId="20577"/>
        <pc:sldMkLst>
          <pc:docMk/>
          <pc:sldMk cId="261993332" sldId="625"/>
        </pc:sldMkLst>
        <pc:spChg chg="mod">
          <ac:chgData name="Thomas Nield" userId="e7924354f0a44a8c" providerId="LiveId" clId="{222E53D9-DD3D-43EE-A8F5-5658C051FF30}" dt="2020-01-30T20:51:03.210" v="64" actId="20577"/>
          <ac:spMkLst>
            <pc:docMk/>
            <pc:sldMk cId="261993332" sldId="625"/>
            <ac:spMk id="2" creationId="{FB04C2CC-D906-4702-9344-EA6C9A64F41E}"/>
          </ac:spMkLst>
        </pc:spChg>
        <pc:spChg chg="mod">
          <ac:chgData name="Thomas Nield" userId="e7924354f0a44a8c" providerId="LiveId" clId="{222E53D9-DD3D-43EE-A8F5-5658C051FF30}" dt="2020-01-30T21:02:37.752" v="1424" actId="20577"/>
          <ac:spMkLst>
            <pc:docMk/>
            <pc:sldMk cId="261993332" sldId="625"/>
            <ac:spMk id="3" creationId="{F2EFB6E9-5B79-4587-AA5A-6C7CF460134F}"/>
          </ac:spMkLst>
        </pc:spChg>
        <pc:picChg chg="add mod">
          <ac:chgData name="Thomas Nield" userId="e7924354f0a44a8c" providerId="LiveId" clId="{222E53D9-DD3D-43EE-A8F5-5658C051FF30}" dt="2020-01-30T21:01:01.830" v="1380" actId="1076"/>
          <ac:picMkLst>
            <pc:docMk/>
            <pc:sldMk cId="261993332" sldId="625"/>
            <ac:picMk id="5" creationId="{533C81AB-9E30-43E9-A818-6F031532A9C1}"/>
          </ac:picMkLst>
        </pc:picChg>
        <pc:picChg chg="del">
          <ac:chgData name="Thomas Nield" userId="e7924354f0a44a8c" providerId="LiveId" clId="{222E53D9-DD3D-43EE-A8F5-5658C051FF30}" dt="2020-01-30T20:51:04.761" v="65" actId="478"/>
          <ac:picMkLst>
            <pc:docMk/>
            <pc:sldMk cId="261993332" sldId="625"/>
            <ac:picMk id="6" creationId="{A4D8FE29-A2AA-46FE-96BC-83024381BCE6}"/>
          </ac:picMkLst>
        </pc:picChg>
      </pc:sldChg>
      <pc:sldChg chg="add del">
        <pc:chgData name="Thomas Nield" userId="e7924354f0a44a8c" providerId="LiveId" clId="{222E53D9-DD3D-43EE-A8F5-5658C051FF30}" dt="2020-01-30T21:03:22.021" v="1426"/>
        <pc:sldMkLst>
          <pc:docMk/>
          <pc:sldMk cId="416646331" sldId="626"/>
        </pc:sldMkLst>
      </pc:sldChg>
      <pc:sldChg chg="addSp delSp modSp add">
        <pc:chgData name="Thomas Nield" userId="e7924354f0a44a8c" providerId="LiveId" clId="{222E53D9-DD3D-43EE-A8F5-5658C051FF30}" dt="2020-01-30T21:07:42.190" v="1549" actId="1076"/>
        <pc:sldMkLst>
          <pc:docMk/>
          <pc:sldMk cId="2857703905" sldId="626"/>
        </pc:sldMkLst>
        <pc:spChg chg="mod">
          <ac:chgData name="Thomas Nield" userId="e7924354f0a44a8c" providerId="LiveId" clId="{222E53D9-DD3D-43EE-A8F5-5658C051FF30}" dt="2020-01-30T21:07:17.272" v="1544" actId="27636"/>
          <ac:spMkLst>
            <pc:docMk/>
            <pc:sldMk cId="2857703905" sldId="626"/>
            <ac:spMk id="2" creationId="{14658836-5EF5-4D3D-84C3-B20C16280FB4}"/>
          </ac:spMkLst>
        </pc:spChg>
        <pc:spChg chg="del">
          <ac:chgData name="Thomas Nield" userId="e7924354f0a44a8c" providerId="LiveId" clId="{222E53D9-DD3D-43EE-A8F5-5658C051FF30}" dt="2020-01-30T21:03:32.033" v="1468" actId="478"/>
          <ac:spMkLst>
            <pc:docMk/>
            <pc:sldMk cId="2857703905" sldId="626"/>
            <ac:spMk id="3" creationId="{529519D2-48E9-49F0-B529-3CCD1A3F7D5D}"/>
          </ac:spMkLst>
        </pc:spChg>
        <pc:spChg chg="add del mod">
          <ac:chgData name="Thomas Nield" userId="e7924354f0a44a8c" providerId="LiveId" clId="{222E53D9-DD3D-43EE-A8F5-5658C051FF30}" dt="2020-01-30T21:03:56.594" v="1469" actId="478"/>
          <ac:spMkLst>
            <pc:docMk/>
            <pc:sldMk cId="2857703905" sldId="626"/>
            <ac:spMk id="5" creationId="{1A003396-2E5E-404E-8C23-76E71D8483BD}"/>
          </ac:spMkLst>
        </pc:spChg>
        <pc:spChg chg="add del">
          <ac:chgData name="Thomas Nield" userId="e7924354f0a44a8c" providerId="LiveId" clId="{222E53D9-DD3D-43EE-A8F5-5658C051FF30}" dt="2020-01-30T21:05:22.583" v="1485"/>
          <ac:spMkLst>
            <pc:docMk/>
            <pc:sldMk cId="2857703905" sldId="626"/>
            <ac:spMk id="10" creationId="{5023A56E-2FF7-4109-BC1C-16BB47C2E021}"/>
          </ac:spMkLst>
        </pc:spChg>
        <pc:spChg chg="add del">
          <ac:chgData name="Thomas Nield" userId="e7924354f0a44a8c" providerId="LiveId" clId="{222E53D9-DD3D-43EE-A8F5-5658C051FF30}" dt="2020-01-30T21:06:08.526" v="1492"/>
          <ac:spMkLst>
            <pc:docMk/>
            <pc:sldMk cId="2857703905" sldId="626"/>
            <ac:spMk id="13" creationId="{34DE20E8-273A-4642-952D-216805D53B38}"/>
          </ac:spMkLst>
        </pc:spChg>
        <pc:picChg chg="add del mod">
          <ac:chgData name="Thomas Nield" userId="e7924354f0a44a8c" providerId="LiveId" clId="{222E53D9-DD3D-43EE-A8F5-5658C051FF30}" dt="2020-01-30T21:04:30.421" v="1477" actId="478"/>
          <ac:picMkLst>
            <pc:docMk/>
            <pc:sldMk cId="2857703905" sldId="626"/>
            <ac:picMk id="7" creationId="{72EB473E-C524-4AC8-9C62-445F8BA40162}"/>
          </ac:picMkLst>
        </pc:picChg>
        <pc:picChg chg="add mod">
          <ac:chgData name="Thomas Nield" userId="e7924354f0a44a8c" providerId="LiveId" clId="{222E53D9-DD3D-43EE-A8F5-5658C051FF30}" dt="2020-01-30T21:07:42.190" v="1549" actId="1076"/>
          <ac:picMkLst>
            <pc:docMk/>
            <pc:sldMk cId="2857703905" sldId="626"/>
            <ac:picMk id="9" creationId="{E636680A-8257-4EDA-913A-65D66F419036}"/>
          </ac:picMkLst>
        </pc:picChg>
        <pc:picChg chg="add mod">
          <ac:chgData name="Thomas Nield" userId="e7924354f0a44a8c" providerId="LiveId" clId="{222E53D9-DD3D-43EE-A8F5-5658C051FF30}" dt="2020-01-30T21:07:42.190" v="1549" actId="1076"/>
          <ac:picMkLst>
            <pc:docMk/>
            <pc:sldMk cId="2857703905" sldId="626"/>
            <ac:picMk id="12" creationId="{D334FBA6-1B8A-4E49-9ED7-27837A655256}"/>
          </ac:picMkLst>
        </pc:picChg>
        <pc:picChg chg="add mod">
          <ac:chgData name="Thomas Nield" userId="e7924354f0a44a8c" providerId="LiveId" clId="{222E53D9-DD3D-43EE-A8F5-5658C051FF30}" dt="2020-01-30T21:07:42.190" v="1549" actId="1076"/>
          <ac:picMkLst>
            <pc:docMk/>
            <pc:sldMk cId="2857703905" sldId="626"/>
            <ac:picMk id="15" creationId="{7061401B-5727-4C3B-8A21-70AAC05DB60C}"/>
          </ac:picMkLst>
        </pc:picChg>
        <pc:picChg chg="add mod">
          <ac:chgData name="Thomas Nield" userId="e7924354f0a44a8c" providerId="LiveId" clId="{222E53D9-DD3D-43EE-A8F5-5658C051FF30}" dt="2020-01-30T21:07:42.190" v="1549" actId="1076"/>
          <ac:picMkLst>
            <pc:docMk/>
            <pc:sldMk cId="2857703905" sldId="626"/>
            <ac:picMk id="17" creationId="{6176F9E3-8618-482C-AB49-6E4EBD8D5CAD}"/>
          </ac:picMkLst>
        </pc:picChg>
      </pc:sldChg>
      <pc:sldMasterChg chg="delSldLayout">
        <pc:chgData name="Thomas Nield" userId="e7924354f0a44a8c" providerId="LiveId" clId="{222E53D9-DD3D-43EE-A8F5-5658C051FF30}" dt="2020-01-30T21:24:41.708" v="1551" actId="2696"/>
        <pc:sldMasterMkLst>
          <pc:docMk/>
          <pc:sldMasterMk cId="946754946" sldId="2147483660"/>
        </pc:sldMasterMkLst>
        <pc:sldLayoutChg chg="del">
          <pc:chgData name="Thomas Nield" userId="e7924354f0a44a8c" providerId="LiveId" clId="{222E53D9-DD3D-43EE-A8F5-5658C051FF30}" dt="2020-01-30T21:24:41.708" v="1551" actId="2696"/>
          <pc:sldLayoutMkLst>
            <pc:docMk/>
            <pc:sldMasterMk cId="946754946" sldId="2147483660"/>
            <pc:sldLayoutMk cId="225917419" sldId="2147483666"/>
          </pc:sldLayoutMkLst>
        </pc:sldLayoutChg>
      </pc:sldMasterChg>
    </pc:docChg>
  </pc:docChgLst>
  <pc:docChgLst>
    <pc:chgData name="Thomas Nield" userId="e7924354f0a44a8c" providerId="LiveId" clId="{5E89E9E9-9C8D-443A-8710-F265BD50A39E}"/>
    <pc:docChg chg="modSld">
      <pc:chgData name="Thomas Nield" userId="e7924354f0a44a8c" providerId="LiveId" clId="{5E89E9E9-9C8D-443A-8710-F265BD50A39E}" dt="2020-04-09T14:23:39.781" v="1"/>
      <pc:docMkLst>
        <pc:docMk/>
      </pc:docMkLst>
      <pc:sldChg chg="addSp delSp">
        <pc:chgData name="Thomas Nield" userId="e7924354f0a44a8c" providerId="LiveId" clId="{5E89E9E9-9C8D-443A-8710-F265BD50A39E}" dt="2020-04-09T14:23:39.781" v="1"/>
        <pc:sldMkLst>
          <pc:docMk/>
          <pc:sldMk cId="1592282302" sldId="540"/>
        </pc:sldMkLst>
        <pc:picChg chg="add">
          <ac:chgData name="Thomas Nield" userId="e7924354f0a44a8c" providerId="LiveId" clId="{5E89E9E9-9C8D-443A-8710-F265BD50A39E}" dt="2020-04-09T14:23:39.781" v="1"/>
          <ac:picMkLst>
            <pc:docMk/>
            <pc:sldMk cId="1592282302" sldId="540"/>
            <ac:picMk id="6" creationId="{FE87F5B6-C34B-48B3-B6FD-56A7FFA7C496}"/>
          </ac:picMkLst>
        </pc:picChg>
        <pc:picChg chg="del">
          <ac:chgData name="Thomas Nield" userId="e7924354f0a44a8c" providerId="LiveId" clId="{5E89E9E9-9C8D-443A-8710-F265BD50A39E}" dt="2020-04-09T14:23:39.641" v="0" actId="478"/>
          <ac:picMkLst>
            <pc:docMk/>
            <pc:sldMk cId="1592282302" sldId="540"/>
            <ac:picMk id="7" creationId="{3507098F-3520-4B80-B506-6AA756333E52}"/>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139</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4/9/2020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4/9/2020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7.png"/><Relationship Id="rId4" Type="http://schemas.openxmlformats.org/officeDocument/2006/relationships/image" Target="../media/image86.png"/></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123.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70.png"/></Relationships>
</file>

<file path=ppt/slides/_rels/slide1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0.jpg"/><Relationship Id="rId7" Type="http://schemas.openxmlformats.org/officeDocument/2006/relationships/image" Target="../media/image103.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7.jpg"/><Relationship Id="rId5" Type="http://schemas.openxmlformats.org/officeDocument/2006/relationships/image" Target="../media/image102.jpg"/><Relationship Id="rId10" Type="http://schemas.openxmlformats.org/officeDocument/2006/relationships/image" Target="../media/image106.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5.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 Id="rId5" Type="http://schemas.openxmlformats.org/officeDocument/2006/relationships/image" Target="../media/image111.jpg"/><Relationship Id="rId4" Type="http://schemas.openxmlformats.org/officeDocument/2006/relationships/image" Target="../media/image110.jpg"/></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0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59.jpg"/><Relationship Id="rId4" Type="http://schemas.openxmlformats.org/officeDocument/2006/relationships/image" Target="../media/image58.emf"/></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0.emf"/><Relationship Id="rId4" Type="http://schemas.openxmlformats.org/officeDocument/2006/relationships/package" Target="../embeddings/Microsoft_Excel_Worksheet3.xlsx"/></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69.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69.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69.emf"/></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2.png"/><Relationship Id="rId4" Type="http://schemas.openxmlformats.org/officeDocument/2006/relationships/image" Target="../media/image71.emf"/></Relationships>
</file>

<file path=ppt/slides/_rels/slide94.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2.png"/><Relationship Id="rId4" Type="http://schemas.openxmlformats.org/officeDocument/2006/relationships/image" Target="../media/image73.emf"/></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145</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6"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0"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4"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098"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4"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18"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7920</TotalTime>
  <Words>9774</Words>
  <Application>Microsoft Office PowerPoint</Application>
  <PresentationFormat>Widescreen</PresentationFormat>
  <Paragraphs>1221</Paragraphs>
  <Slides>156</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70"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281</cp:revision>
  <dcterms:created xsi:type="dcterms:W3CDTF">2019-03-03T21:22:54Z</dcterms:created>
  <dcterms:modified xsi:type="dcterms:W3CDTF">2020-04-09T14:23:48Z</dcterms:modified>
  <cp:version/>
</cp:coreProperties>
</file>